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52" r:id="rId7"/>
    <p:sldId id="348" r:id="rId8"/>
    <p:sldId id="353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7EF30-FC94-4919-84EF-DC70D1A13821}" v="8" dt="2023-10-10T04:09:41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ellner" userId="S::100031996@ccisd.net::fdf678a3-5d4b-42fb-860c-b7e92b5d77ad" providerId="AD" clId="Web-{8BA2CBD7-08BA-4CD7-926A-5F16B3604D58}"/>
    <pc:docChg chg="delSld modSld">
      <pc:chgData name="Andrew Hellner" userId="S::100031996@ccisd.net::fdf678a3-5d4b-42fb-860c-b7e92b5d77ad" providerId="AD" clId="Web-{8BA2CBD7-08BA-4CD7-926A-5F16B3604D58}" dt="2023-10-06T15:28:51.579" v="26" actId="20577"/>
      <pc:docMkLst>
        <pc:docMk/>
      </pc:docMkLst>
      <pc:sldChg chg="del">
        <pc:chgData name="Andrew Hellner" userId="S::100031996@ccisd.net::fdf678a3-5d4b-42fb-860c-b7e92b5d77ad" providerId="AD" clId="Web-{8BA2CBD7-08BA-4CD7-926A-5F16B3604D58}" dt="2023-10-06T15:27:53.715" v="3"/>
        <pc:sldMkLst>
          <pc:docMk/>
          <pc:sldMk cId="3999271791" sldId="344"/>
        </pc:sldMkLst>
      </pc:sldChg>
      <pc:sldChg chg="del">
        <pc:chgData name="Andrew Hellner" userId="S::100031996@ccisd.net::fdf678a3-5d4b-42fb-860c-b7e92b5d77ad" providerId="AD" clId="Web-{8BA2CBD7-08BA-4CD7-926A-5F16B3604D58}" dt="2023-10-06T15:27:56.903" v="4"/>
        <pc:sldMkLst>
          <pc:docMk/>
          <pc:sldMk cId="2125518081" sldId="345"/>
        </pc:sldMkLst>
      </pc:sldChg>
      <pc:sldChg chg="delSp modSp">
        <pc:chgData name="Andrew Hellner" userId="S::100031996@ccisd.net::fdf678a3-5d4b-42fb-860c-b7e92b5d77ad" providerId="AD" clId="Web-{8BA2CBD7-08BA-4CD7-926A-5F16B3604D58}" dt="2023-10-06T15:28:51.579" v="26" actId="20577"/>
        <pc:sldMkLst>
          <pc:docMk/>
          <pc:sldMk cId="3049025764" sldId="348"/>
        </pc:sldMkLst>
        <pc:spChg chg="mod">
          <ac:chgData name="Andrew Hellner" userId="S::100031996@ccisd.net::fdf678a3-5d4b-42fb-860c-b7e92b5d77ad" providerId="AD" clId="Web-{8BA2CBD7-08BA-4CD7-926A-5F16B3604D58}" dt="2023-10-06T15:28:51.579" v="26" actId="20577"/>
          <ac:spMkLst>
            <pc:docMk/>
            <pc:sldMk cId="3049025764" sldId="348"/>
            <ac:spMk id="2" creationId="{261FEC72-58E2-1B97-DDA6-628DFCBBA00A}"/>
          </ac:spMkLst>
        </pc:spChg>
        <pc:spChg chg="del">
          <ac:chgData name="Andrew Hellner" userId="S::100031996@ccisd.net::fdf678a3-5d4b-42fb-860c-b7e92b5d77ad" providerId="AD" clId="Web-{8BA2CBD7-08BA-4CD7-926A-5F16B3604D58}" dt="2023-10-06T15:28:25.905" v="21"/>
          <ac:spMkLst>
            <pc:docMk/>
            <pc:sldMk cId="3049025764" sldId="348"/>
            <ac:spMk id="8" creationId="{1551A61E-D0BA-E69D-4187-64D7E6E9DAD7}"/>
          </ac:spMkLst>
        </pc:spChg>
      </pc:sldChg>
      <pc:sldChg chg="delSp modSp">
        <pc:chgData name="Andrew Hellner" userId="S::100031996@ccisd.net::fdf678a3-5d4b-42fb-860c-b7e92b5d77ad" providerId="AD" clId="Web-{8BA2CBD7-08BA-4CD7-926A-5F16B3604D58}" dt="2023-10-06T15:28:22.671" v="20"/>
        <pc:sldMkLst>
          <pc:docMk/>
          <pc:sldMk cId="79002458" sldId="350"/>
        </pc:sldMkLst>
        <pc:spChg chg="mod">
          <ac:chgData name="Andrew Hellner" userId="S::100031996@ccisd.net::fdf678a3-5d4b-42fb-860c-b7e92b5d77ad" providerId="AD" clId="Web-{8BA2CBD7-08BA-4CD7-926A-5F16B3604D58}" dt="2023-10-06T15:28:20.014" v="19" actId="20577"/>
          <ac:spMkLst>
            <pc:docMk/>
            <pc:sldMk cId="79002458" sldId="350"/>
            <ac:spMk id="3" creationId="{16F47B4A-0538-FAD8-7A24-931BA48AE070}"/>
          </ac:spMkLst>
        </pc:spChg>
        <pc:spChg chg="del">
          <ac:chgData name="Andrew Hellner" userId="S::100031996@ccisd.net::fdf678a3-5d4b-42fb-860c-b7e92b5d77ad" providerId="AD" clId="Web-{8BA2CBD7-08BA-4CD7-926A-5F16B3604D58}" dt="2023-10-06T15:28:22.671" v="20"/>
          <ac:spMkLst>
            <pc:docMk/>
            <pc:sldMk cId="79002458" sldId="350"/>
            <ac:spMk id="6" creationId="{8CE2A5A3-7F4E-23A2-DAD7-C562FEDBBE76}"/>
          </ac:spMkLst>
        </pc:spChg>
      </pc:sldChg>
      <pc:sldChg chg="delSp">
        <pc:chgData name="Andrew Hellner" userId="S::100031996@ccisd.net::fdf678a3-5d4b-42fb-860c-b7e92b5d77ad" providerId="AD" clId="Web-{8BA2CBD7-08BA-4CD7-926A-5F16B3604D58}" dt="2023-10-06T15:28:31.531" v="23"/>
        <pc:sldMkLst>
          <pc:docMk/>
          <pc:sldMk cId="2249031310" sldId="351"/>
        </pc:sldMkLst>
        <pc:spChg chg="del">
          <ac:chgData name="Andrew Hellner" userId="S::100031996@ccisd.net::fdf678a3-5d4b-42fb-860c-b7e92b5d77ad" providerId="AD" clId="Web-{8BA2CBD7-08BA-4CD7-926A-5F16B3604D58}" dt="2023-10-06T15:28:31.531" v="23"/>
          <ac:spMkLst>
            <pc:docMk/>
            <pc:sldMk cId="2249031310" sldId="351"/>
            <ac:spMk id="17" creationId="{51D17EAA-BAAD-6B17-CF45-131271883A11}"/>
          </ac:spMkLst>
        </pc:spChg>
      </pc:sldChg>
      <pc:sldChg chg="delSp">
        <pc:chgData name="Andrew Hellner" userId="S::100031996@ccisd.net::fdf678a3-5d4b-42fb-860c-b7e92b5d77ad" providerId="AD" clId="Web-{8BA2CBD7-08BA-4CD7-926A-5F16B3604D58}" dt="2023-10-06T15:28:28.968" v="22"/>
        <pc:sldMkLst>
          <pc:docMk/>
          <pc:sldMk cId="3984182267" sldId="352"/>
        </pc:sldMkLst>
        <pc:spChg chg="del">
          <ac:chgData name="Andrew Hellner" userId="S::100031996@ccisd.net::fdf678a3-5d4b-42fb-860c-b7e92b5d77ad" providerId="AD" clId="Web-{8BA2CBD7-08BA-4CD7-926A-5F16B3604D58}" dt="2023-10-06T15:28:28.968" v="22"/>
          <ac:spMkLst>
            <pc:docMk/>
            <pc:sldMk cId="3984182267" sldId="352"/>
            <ac:spMk id="10" creationId="{DD2A3633-9718-8A40-B15C-581BB873165D}"/>
          </ac:spMkLst>
        </pc:spChg>
      </pc:sldChg>
    </pc:docChg>
  </pc:docChgLst>
  <pc:docChgLst>
    <pc:chgData name="Andrew Hellner" userId="fdf678a3-5d4b-42fb-860c-b7e92b5d77ad" providerId="ADAL" clId="{A207EF30-FC94-4919-84EF-DC70D1A13821}"/>
    <pc:docChg chg="undo redo custSel addSld modSld sldOrd">
      <pc:chgData name="Andrew Hellner" userId="fdf678a3-5d4b-42fb-860c-b7e92b5d77ad" providerId="ADAL" clId="{A207EF30-FC94-4919-84EF-DC70D1A13821}" dt="2023-10-10T14:43:12.603" v="579"/>
      <pc:docMkLst>
        <pc:docMk/>
      </pc:docMkLst>
      <pc:sldChg chg="addSp delSp modSp mod">
        <pc:chgData name="Andrew Hellner" userId="fdf678a3-5d4b-42fb-860c-b7e92b5d77ad" providerId="ADAL" clId="{A207EF30-FC94-4919-84EF-DC70D1A13821}" dt="2023-10-10T14:33:54.836" v="574" actId="478"/>
        <pc:sldMkLst>
          <pc:docMk/>
          <pc:sldMk cId="3049025764" sldId="348"/>
        </pc:sldMkLst>
        <pc:spChg chg="mod">
          <ac:chgData name="Andrew Hellner" userId="fdf678a3-5d4b-42fb-860c-b7e92b5d77ad" providerId="ADAL" clId="{A207EF30-FC94-4919-84EF-DC70D1A13821}" dt="2023-10-10T04:04:05.152" v="104" actId="1076"/>
          <ac:spMkLst>
            <pc:docMk/>
            <pc:sldMk cId="3049025764" sldId="348"/>
            <ac:spMk id="2" creationId="{261FEC72-58E2-1B97-DDA6-628DFCBBA00A}"/>
          </ac:spMkLst>
        </pc:spChg>
        <pc:spChg chg="mod">
          <ac:chgData name="Andrew Hellner" userId="fdf678a3-5d4b-42fb-860c-b7e92b5d77ad" providerId="ADAL" clId="{A207EF30-FC94-4919-84EF-DC70D1A13821}" dt="2023-10-10T04:03:32.712" v="98" actId="1076"/>
          <ac:spMkLst>
            <pc:docMk/>
            <pc:sldMk cId="3049025764" sldId="348"/>
            <ac:spMk id="3" creationId="{8D1CE76A-8255-CCDE-9E27-EDF3F5B73F48}"/>
          </ac:spMkLst>
        </pc:spChg>
        <pc:spChg chg="mod">
          <ac:chgData name="Andrew Hellner" userId="fdf678a3-5d4b-42fb-860c-b7e92b5d77ad" providerId="ADAL" clId="{A207EF30-FC94-4919-84EF-DC70D1A13821}" dt="2023-10-10T04:10:21.337" v="463" actId="1076"/>
          <ac:spMkLst>
            <pc:docMk/>
            <pc:sldMk cId="3049025764" sldId="348"/>
            <ac:spMk id="4" creationId="{BDF837F0-12C8-AED0-CCBA-DEE5E6CB61AC}"/>
          </ac:spMkLst>
        </pc:spChg>
        <pc:spChg chg="del">
          <ac:chgData name="Andrew Hellner" userId="fdf678a3-5d4b-42fb-860c-b7e92b5d77ad" providerId="ADAL" clId="{A207EF30-FC94-4919-84EF-DC70D1A13821}" dt="2023-10-10T14:33:51.841" v="573" actId="478"/>
          <ac:spMkLst>
            <pc:docMk/>
            <pc:sldMk cId="3049025764" sldId="348"/>
            <ac:spMk id="5" creationId="{8D99B8E1-044C-B1DF-0949-80D67925F556}"/>
          </ac:spMkLst>
        </pc:spChg>
        <pc:spChg chg="del">
          <ac:chgData name="Andrew Hellner" userId="fdf678a3-5d4b-42fb-860c-b7e92b5d77ad" providerId="ADAL" clId="{A207EF30-FC94-4919-84EF-DC70D1A13821}" dt="2023-10-10T14:33:54.836" v="574" actId="478"/>
          <ac:spMkLst>
            <pc:docMk/>
            <pc:sldMk cId="3049025764" sldId="348"/>
            <ac:spMk id="6" creationId="{65568B5F-6318-65E2-CEDA-18DE9E9733EF}"/>
          </ac:spMkLst>
        </pc:spChg>
        <pc:spChg chg="add del">
          <ac:chgData name="Andrew Hellner" userId="fdf678a3-5d4b-42fb-860c-b7e92b5d77ad" providerId="ADAL" clId="{A207EF30-FC94-4919-84EF-DC70D1A13821}" dt="2023-10-10T03:59:58.145" v="28" actId="22"/>
          <ac:spMkLst>
            <pc:docMk/>
            <pc:sldMk cId="3049025764" sldId="348"/>
            <ac:spMk id="9" creationId="{B824C481-78CE-2567-C600-6630DBC2F3D4}"/>
          </ac:spMkLst>
        </pc:spChg>
        <pc:spChg chg="add mod">
          <ac:chgData name="Andrew Hellner" userId="fdf678a3-5d4b-42fb-860c-b7e92b5d77ad" providerId="ADAL" clId="{A207EF30-FC94-4919-84EF-DC70D1A13821}" dt="2023-10-10T04:00:19.509" v="35" actId="20577"/>
          <ac:spMkLst>
            <pc:docMk/>
            <pc:sldMk cId="3049025764" sldId="348"/>
            <ac:spMk id="10" creationId="{6ED711A4-41B2-E068-A125-BCB5AF157B82}"/>
          </ac:spMkLst>
        </pc:spChg>
        <pc:spChg chg="add del mod">
          <ac:chgData name="Andrew Hellner" userId="fdf678a3-5d4b-42fb-860c-b7e92b5d77ad" providerId="ADAL" clId="{A207EF30-FC94-4919-84EF-DC70D1A13821}" dt="2023-10-10T04:01:23.358" v="49" actId="478"/>
          <ac:spMkLst>
            <pc:docMk/>
            <pc:sldMk cId="3049025764" sldId="348"/>
            <ac:spMk id="11" creationId="{A5157157-AF70-D6CC-1CD8-9C71058870E1}"/>
          </ac:spMkLst>
        </pc:spChg>
        <pc:spChg chg="add mod">
          <ac:chgData name="Andrew Hellner" userId="fdf678a3-5d4b-42fb-860c-b7e92b5d77ad" providerId="ADAL" clId="{A207EF30-FC94-4919-84EF-DC70D1A13821}" dt="2023-10-10T04:10:35.032" v="466" actId="1076"/>
          <ac:spMkLst>
            <pc:docMk/>
            <pc:sldMk cId="3049025764" sldId="348"/>
            <ac:spMk id="12" creationId="{96D0BA71-62CB-BD78-27A7-E4F37C0BC224}"/>
          </ac:spMkLst>
        </pc:spChg>
        <pc:spChg chg="add mod">
          <ac:chgData name="Andrew Hellner" userId="fdf678a3-5d4b-42fb-860c-b7e92b5d77ad" providerId="ADAL" clId="{A207EF30-FC94-4919-84EF-DC70D1A13821}" dt="2023-10-10T04:10:28.202" v="465" actId="1076"/>
          <ac:spMkLst>
            <pc:docMk/>
            <pc:sldMk cId="3049025764" sldId="348"/>
            <ac:spMk id="13" creationId="{040F17EB-A816-D9AB-AD09-1E7A714D61EE}"/>
          </ac:spMkLst>
        </pc:spChg>
        <pc:spChg chg="add mod">
          <ac:chgData name="Andrew Hellner" userId="fdf678a3-5d4b-42fb-860c-b7e92b5d77ad" providerId="ADAL" clId="{A207EF30-FC94-4919-84EF-DC70D1A13821}" dt="2023-10-10T04:14:29.675" v="572" actId="20577"/>
          <ac:spMkLst>
            <pc:docMk/>
            <pc:sldMk cId="3049025764" sldId="348"/>
            <ac:spMk id="14" creationId="{C0AB25D3-EE68-4E3E-E247-38B4F838D9ED}"/>
          </ac:spMkLst>
        </pc:spChg>
        <pc:spChg chg="add mod">
          <ac:chgData name="Andrew Hellner" userId="fdf678a3-5d4b-42fb-860c-b7e92b5d77ad" providerId="ADAL" clId="{A207EF30-FC94-4919-84EF-DC70D1A13821}" dt="2023-10-10T04:12:44.299" v="557" actId="207"/>
          <ac:spMkLst>
            <pc:docMk/>
            <pc:sldMk cId="3049025764" sldId="348"/>
            <ac:spMk id="15" creationId="{28BCC651-C9E3-D130-F26D-459DE2F44D69}"/>
          </ac:spMkLst>
        </pc:spChg>
      </pc:sldChg>
      <pc:sldChg chg="addSp delSp modSp mod ord">
        <pc:chgData name="Andrew Hellner" userId="fdf678a3-5d4b-42fb-860c-b7e92b5d77ad" providerId="ADAL" clId="{A207EF30-FC94-4919-84EF-DC70D1A13821}" dt="2023-10-10T14:43:12.603" v="579"/>
        <pc:sldMkLst>
          <pc:docMk/>
          <pc:sldMk cId="79002458" sldId="350"/>
        </pc:sldMkLst>
        <pc:spChg chg="del">
          <ac:chgData name="Andrew Hellner" userId="fdf678a3-5d4b-42fb-860c-b7e92b5d77ad" providerId="ADAL" clId="{A207EF30-FC94-4919-84EF-DC70D1A13821}" dt="2023-10-10T03:16:44.139" v="0" actId="478"/>
          <ac:spMkLst>
            <pc:docMk/>
            <pc:sldMk cId="79002458" sldId="350"/>
            <ac:spMk id="3" creationId="{16F47B4A-0538-FAD8-7A24-931BA48AE070}"/>
          </ac:spMkLst>
        </pc:spChg>
        <pc:spChg chg="add del mod">
          <ac:chgData name="Andrew Hellner" userId="fdf678a3-5d4b-42fb-860c-b7e92b5d77ad" providerId="ADAL" clId="{A207EF30-FC94-4919-84EF-DC70D1A13821}" dt="2023-10-10T03:16:45.902" v="1" actId="478"/>
          <ac:spMkLst>
            <pc:docMk/>
            <pc:sldMk cId="79002458" sldId="350"/>
            <ac:spMk id="5" creationId="{86C9F74A-B85F-C074-E648-9DE16B92E860}"/>
          </ac:spMkLst>
        </pc:spChg>
      </pc:sldChg>
      <pc:sldChg chg="modSp mod">
        <pc:chgData name="Andrew Hellner" userId="fdf678a3-5d4b-42fb-860c-b7e92b5d77ad" providerId="ADAL" clId="{A207EF30-FC94-4919-84EF-DC70D1A13821}" dt="2023-10-10T14:43:00.237" v="577" actId="20577"/>
        <pc:sldMkLst>
          <pc:docMk/>
          <pc:sldMk cId="3984182267" sldId="352"/>
        </pc:sldMkLst>
        <pc:spChg chg="mod">
          <ac:chgData name="Andrew Hellner" userId="fdf678a3-5d4b-42fb-860c-b7e92b5d77ad" providerId="ADAL" clId="{A207EF30-FC94-4919-84EF-DC70D1A13821}" dt="2023-10-10T14:43:00.237" v="577" actId="20577"/>
          <ac:spMkLst>
            <pc:docMk/>
            <pc:sldMk cId="3984182267" sldId="352"/>
            <ac:spMk id="32" creationId="{3DB2DABA-9EFA-FC6D-50D6-0493014B4A51}"/>
          </ac:spMkLst>
        </pc:spChg>
      </pc:sldChg>
      <pc:sldChg chg="delSp modSp new mod ord">
        <pc:chgData name="Andrew Hellner" userId="fdf678a3-5d4b-42fb-860c-b7e92b5d77ad" providerId="ADAL" clId="{A207EF30-FC94-4919-84EF-DC70D1A13821}" dt="2023-10-10T04:00:06.915" v="31"/>
        <pc:sldMkLst>
          <pc:docMk/>
          <pc:sldMk cId="2105347384" sldId="353"/>
        </pc:sldMkLst>
        <pc:spChg chg="mod">
          <ac:chgData name="Andrew Hellner" userId="fdf678a3-5d4b-42fb-860c-b7e92b5d77ad" providerId="ADAL" clId="{A207EF30-FC94-4919-84EF-DC70D1A13821}" dt="2023-10-10T03:18:05.899" v="24" actId="1076"/>
          <ac:spMkLst>
            <pc:docMk/>
            <pc:sldMk cId="2105347384" sldId="353"/>
            <ac:spMk id="2" creationId="{E50FC5C0-EB95-2AD8-9499-2B2782AAF889}"/>
          </ac:spMkLst>
        </pc:spChg>
        <pc:spChg chg="del">
          <ac:chgData name="Andrew Hellner" userId="fdf678a3-5d4b-42fb-860c-b7e92b5d77ad" providerId="ADAL" clId="{A207EF30-FC94-4919-84EF-DC70D1A13821}" dt="2023-10-10T03:17:42.739" v="3" actId="478"/>
          <ac:spMkLst>
            <pc:docMk/>
            <pc:sldMk cId="2105347384" sldId="353"/>
            <ac:spMk id="3" creationId="{083BFFD1-B2D6-A398-FFE7-0E1646D945A8}"/>
          </ac:spMkLst>
        </pc:spChg>
        <pc:spChg chg="del">
          <ac:chgData name="Andrew Hellner" userId="fdf678a3-5d4b-42fb-860c-b7e92b5d77ad" providerId="ADAL" clId="{A207EF30-FC94-4919-84EF-DC70D1A13821}" dt="2023-10-10T03:17:44.841" v="4" actId="478"/>
          <ac:spMkLst>
            <pc:docMk/>
            <pc:sldMk cId="2105347384" sldId="353"/>
            <ac:spMk id="4" creationId="{4538B360-3493-D31B-7335-949DB0A4AB31}"/>
          </ac:spMkLst>
        </pc:spChg>
        <pc:spChg chg="del">
          <ac:chgData name="Andrew Hellner" userId="fdf678a3-5d4b-42fb-860c-b7e92b5d77ad" providerId="ADAL" clId="{A207EF30-FC94-4919-84EF-DC70D1A13821}" dt="2023-10-10T03:17:46.923" v="5" actId="478"/>
          <ac:spMkLst>
            <pc:docMk/>
            <pc:sldMk cId="2105347384" sldId="353"/>
            <ac:spMk id="5" creationId="{5D160720-8071-947D-7D4C-FB537BF0A2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security/definition/Wired-Equivalent-Privacy" TargetMode="External"/><Relationship Id="rId2" Type="http://schemas.openxmlformats.org/officeDocument/2006/relationships/hyperlink" Target="https://www.networkworld.com/article/2305425/is-wep-ever-appropriate-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Adam Hathiyari &amp; Andrew Hellner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WEP (Wired Equivalent Privacy)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Form of security used to protect information on Wireless networks</a:t>
            </a:r>
          </a:p>
          <a:p>
            <a:r>
              <a:rPr lang="en-US" dirty="0"/>
              <a:t>Uses symmetric encryption in form of hexadecimals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As early as 2001 flaws were found inside the RC4 key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Protocol was still considered safe until advancements in technology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Necessary data can be acquired in less than a minute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32" y="383385"/>
            <a:ext cx="10515601" cy="1325563"/>
          </a:xfrm>
        </p:spPr>
        <p:txBody>
          <a:bodyPr/>
          <a:lstStyle/>
          <a:p>
            <a:r>
              <a:rPr lang="en-US" dirty="0">
                <a:cs typeface="Biome"/>
              </a:rPr>
              <a:t>Outside Info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912673" y="1925027"/>
            <a:ext cx="2703504" cy="509671"/>
          </a:xfrm>
        </p:spPr>
        <p:txBody>
          <a:bodyPr/>
          <a:lstStyle/>
          <a:p>
            <a:r>
              <a:rPr lang="en-US" dirty="0"/>
              <a:t>Network World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0" y="1834004"/>
            <a:ext cx="2058506" cy="523316"/>
          </a:xfrm>
        </p:spPr>
        <p:txBody>
          <a:bodyPr/>
          <a:lstStyle/>
          <a:p>
            <a:r>
              <a:rPr lang="en-US" dirty="0"/>
              <a:t>TechTarget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ED711A4-41B2-E068-A125-BCB5AF157B82}"/>
              </a:ext>
            </a:extLst>
          </p:cNvPr>
          <p:cNvSpPr txBox="1">
            <a:spLocks/>
          </p:cNvSpPr>
          <p:nvPr/>
        </p:nvSpPr>
        <p:spPr>
          <a:xfrm>
            <a:off x="1981139" y="2866855"/>
            <a:ext cx="3953594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D0BA71-62CB-BD78-27A7-E4F37C0BC224}"/>
              </a:ext>
            </a:extLst>
          </p:cNvPr>
          <p:cNvSpPr txBox="1">
            <a:spLocks/>
          </p:cNvSpPr>
          <p:nvPr/>
        </p:nvSpPr>
        <p:spPr>
          <a:xfrm>
            <a:off x="1981139" y="4783496"/>
            <a:ext cx="2487085" cy="73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https://www.networkworld.com/article/2305425/is-wep-ever-appropriate-.html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0F17EB-A816-D9AB-AD09-1E7A714D61EE}"/>
              </a:ext>
            </a:extLst>
          </p:cNvPr>
          <p:cNvSpPr txBox="1">
            <a:spLocks/>
          </p:cNvSpPr>
          <p:nvPr/>
        </p:nvSpPr>
        <p:spPr>
          <a:xfrm>
            <a:off x="6096000" y="4783496"/>
            <a:ext cx="2487085" cy="73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https://www.techtarget.com/searchsecurity/definition/Wired-Equivalent-Privacy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B25D3-EE68-4E3E-E247-38B4F838D9ED}"/>
              </a:ext>
            </a:extLst>
          </p:cNvPr>
          <p:cNvSpPr txBox="1"/>
          <p:nvPr/>
        </p:nvSpPr>
        <p:spPr>
          <a:xfrm>
            <a:off x="1981139" y="2482377"/>
            <a:ext cx="38033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WEP is badly broken and is only fit for few low-security 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Newer alternatives are far better than WEP.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Important info needs end-to-end encryption and should be protected by a VPN.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CC651-C9E3-D130-F26D-459DE2F44D69}"/>
              </a:ext>
            </a:extLst>
          </p:cNvPr>
          <p:cNvSpPr txBox="1"/>
          <p:nvPr/>
        </p:nvSpPr>
        <p:spPr>
          <a:xfrm>
            <a:off x="6096000" y="2413337"/>
            <a:ext cx="38033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Introduced in 1997, already discouraged by early 2000’s.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Wireless networks like Wi-Fi depend on encryption protocols like WEP to prevent unauthorized access to network data.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C5C0-EB95-2AD8-9499-2B2782AA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1339-7CCB-D2CC-D240-952978A5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47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71af3243-3dd4-4a8d-8c0d-dd76da1f02a5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dcmitype/"/>
    <ds:schemaRef ds:uri="http://schemas.openxmlformats.org/package/2006/metadata/core-properties"/>
    <ds:schemaRef ds:uri="230e9df3-be65-4c73-a93b-d1236ebd677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112</TotalTime>
  <Words>168</Words>
  <Application>Microsoft Office PowerPoint</Application>
  <PresentationFormat>Widescreen</PresentationFormat>
  <Paragraphs>30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Wireless</vt:lpstr>
      <vt:lpstr>Introduction</vt:lpstr>
      <vt:lpstr>Problem</vt:lpstr>
      <vt:lpstr>Outside Info</vt:lpstr>
      <vt:lpstr>Any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</dc:title>
  <dc:creator>Tasnim Topiwala</dc:creator>
  <cp:lastModifiedBy>Andrew Hellner</cp:lastModifiedBy>
  <cp:revision>9</cp:revision>
  <dcterms:created xsi:type="dcterms:W3CDTF">2023-10-05T01:32:09Z</dcterms:created>
  <dcterms:modified xsi:type="dcterms:W3CDTF">2023-10-10T14:43:14Z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